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59" r:id="rId5"/>
    <p:sldId id="261" r:id="rId6"/>
    <p:sldId id="260" r:id="rId7"/>
    <p:sldId id="262" r:id="rId8"/>
    <p:sldId id="263" r:id="rId9"/>
    <p:sldId id="264" r:id="rId10"/>
    <p:sldId id="268" r:id="rId11"/>
    <p:sldId id="269" r:id="rId12"/>
    <p:sldId id="265" r:id="rId13"/>
    <p:sldId id="267" r:id="rId14"/>
    <p:sldId id="266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1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6076-A19B-40B1-9348-53EEF495B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>
            <p:custDataLst>
              <p:tags r:id="rId2"/>
            </p:custDataLst>
          </p:nvPr>
        </p:nvSpPr>
        <p:spPr>
          <a:xfrm>
            <a:off x="10327612" y="5850874"/>
            <a:ext cx="1766876" cy="204817"/>
          </a:xfrm>
          <a:prstGeom prst="roundRect">
            <a:avLst>
              <a:gd name="adj" fmla="val 5000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0" y="545437"/>
            <a:ext cx="2620732" cy="345878"/>
          </a:xfrm>
          <a:custGeom>
            <a:avLst/>
            <a:gdLst>
              <a:gd name="connsiteX0" fmla="*/ 0 w 2620732"/>
              <a:gd name="connsiteY0" fmla="*/ 0 h 345878"/>
              <a:gd name="connsiteX1" fmla="*/ 2447793 w 2620732"/>
              <a:gd name="connsiteY1" fmla="*/ 0 h 345878"/>
              <a:gd name="connsiteX2" fmla="*/ 2620732 w 2620732"/>
              <a:gd name="connsiteY2" fmla="*/ 172939 h 345878"/>
              <a:gd name="connsiteX3" fmla="*/ 2620731 w 2620732"/>
              <a:gd name="connsiteY3" fmla="*/ 172939 h 345878"/>
              <a:gd name="connsiteX4" fmla="*/ 2447792 w 2620732"/>
              <a:gd name="connsiteY4" fmla="*/ 345878 h 345878"/>
              <a:gd name="connsiteX5" fmla="*/ 0 w 2620732"/>
              <a:gd name="connsiteY5" fmla="*/ 345877 h 34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0732" h="345878">
                <a:moveTo>
                  <a:pt x="0" y="0"/>
                </a:moveTo>
                <a:lnTo>
                  <a:pt x="2447793" y="0"/>
                </a:lnTo>
                <a:cubicBezTo>
                  <a:pt x="2543305" y="0"/>
                  <a:pt x="2620732" y="77427"/>
                  <a:pt x="2620732" y="172939"/>
                </a:cubicBezTo>
                <a:lnTo>
                  <a:pt x="2620731" y="172939"/>
                </a:lnTo>
                <a:cubicBezTo>
                  <a:pt x="2620731" y="268451"/>
                  <a:pt x="2543304" y="345878"/>
                  <a:pt x="2447792" y="345878"/>
                </a:cubicBezTo>
                <a:lnTo>
                  <a:pt x="0" y="345877"/>
                </a:lnTo>
                <a:close/>
              </a:path>
            </a:pathLst>
          </a:cu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>
            <p:custDataLst>
              <p:tags r:id="rId4"/>
            </p:custDataLst>
          </p:nvPr>
        </p:nvSpPr>
        <p:spPr>
          <a:xfrm>
            <a:off x="10052994" y="990283"/>
            <a:ext cx="2074993" cy="256685"/>
          </a:xfrm>
          <a:prstGeom prst="roundRect">
            <a:avLst>
              <a:gd name="adj" fmla="val 5000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>
            <p:custDataLst>
              <p:tags r:id="rId5"/>
            </p:custDataLst>
          </p:nvPr>
        </p:nvSpPr>
        <p:spPr>
          <a:xfrm>
            <a:off x="9179523" y="4906613"/>
            <a:ext cx="2832888" cy="493486"/>
          </a:xfrm>
          <a:prstGeom prst="roundRect">
            <a:avLst>
              <a:gd name="adj" fmla="val 50000"/>
            </a:avLst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>
            <p:custDataLst>
              <p:tags r:id="rId6"/>
            </p:custDataLst>
          </p:nvPr>
        </p:nvSpPr>
        <p:spPr>
          <a:xfrm>
            <a:off x="244351" y="3936344"/>
            <a:ext cx="2268561" cy="398893"/>
          </a:xfrm>
          <a:prstGeom prst="roundRect">
            <a:avLst>
              <a:gd name="adj" fmla="val 5000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>
            <p:custDataLst>
              <p:tags r:id="rId7"/>
            </p:custDataLst>
          </p:nvPr>
        </p:nvSpPr>
        <p:spPr>
          <a:xfrm>
            <a:off x="1900467" y="1102104"/>
            <a:ext cx="1440529" cy="215154"/>
          </a:xfrm>
          <a:prstGeom prst="roundRect">
            <a:avLst>
              <a:gd name="adj" fmla="val 5000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>
            <p:custDataLst>
              <p:tags r:id="rId8"/>
            </p:custDataLst>
          </p:nvPr>
        </p:nvSpPr>
        <p:spPr>
          <a:xfrm>
            <a:off x="481718" y="6077020"/>
            <a:ext cx="1810706" cy="320370"/>
          </a:xfrm>
          <a:prstGeom prst="roundRect">
            <a:avLst>
              <a:gd name="adj" fmla="val 5000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9"/>
            </p:custDataLst>
          </p:nvPr>
        </p:nvSpPr>
        <p:spPr>
          <a:xfrm>
            <a:off x="-23586" y="2543211"/>
            <a:ext cx="1085960" cy="246744"/>
          </a:xfrm>
          <a:custGeom>
            <a:avLst/>
            <a:gdLst>
              <a:gd name="connsiteX0" fmla="*/ 0 w 1085960"/>
              <a:gd name="connsiteY0" fmla="*/ 0 h 246744"/>
              <a:gd name="connsiteX1" fmla="*/ 962588 w 1085960"/>
              <a:gd name="connsiteY1" fmla="*/ 0 h 246744"/>
              <a:gd name="connsiteX2" fmla="*/ 1085960 w 1085960"/>
              <a:gd name="connsiteY2" fmla="*/ 123372 h 246744"/>
              <a:gd name="connsiteX3" fmla="*/ 1085959 w 1085960"/>
              <a:gd name="connsiteY3" fmla="*/ 123372 h 246744"/>
              <a:gd name="connsiteX4" fmla="*/ 962587 w 1085960"/>
              <a:gd name="connsiteY4" fmla="*/ 246744 h 246744"/>
              <a:gd name="connsiteX5" fmla="*/ 0 w 1085960"/>
              <a:gd name="connsiteY5" fmla="*/ 246743 h 24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960" h="246744">
                <a:moveTo>
                  <a:pt x="0" y="0"/>
                </a:moveTo>
                <a:lnTo>
                  <a:pt x="962588" y="0"/>
                </a:lnTo>
                <a:cubicBezTo>
                  <a:pt x="1030724" y="0"/>
                  <a:pt x="1085960" y="55236"/>
                  <a:pt x="1085960" y="123372"/>
                </a:cubicBezTo>
                <a:lnTo>
                  <a:pt x="1085959" y="123372"/>
                </a:lnTo>
                <a:cubicBezTo>
                  <a:pt x="1085959" y="191508"/>
                  <a:pt x="1030723" y="246744"/>
                  <a:pt x="962587" y="246744"/>
                </a:cubicBezTo>
                <a:lnTo>
                  <a:pt x="0" y="246743"/>
                </a:lnTo>
                <a:close/>
              </a:path>
            </a:pathLst>
          </a:cu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>
            <p:custDataLst>
              <p:tags r:id="rId10"/>
            </p:custDataLst>
          </p:nvPr>
        </p:nvSpPr>
        <p:spPr>
          <a:xfrm>
            <a:off x="8653365" y="1434829"/>
            <a:ext cx="2609429" cy="434575"/>
          </a:xfrm>
          <a:prstGeom prst="roundRect">
            <a:avLst>
              <a:gd name="adj" fmla="val 5000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>
            <p:custDataLst>
              <p:tags r:id="rId11"/>
            </p:custDataLst>
          </p:nvPr>
        </p:nvCxnSpPr>
        <p:spPr>
          <a:xfrm>
            <a:off x="7393502" y="757965"/>
            <a:ext cx="3572042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12"/>
            </p:custDataLst>
          </p:nvPr>
        </p:nvCxnSpPr>
        <p:spPr>
          <a:xfrm>
            <a:off x="10545488" y="545438"/>
            <a:ext cx="1127797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3"/>
            </p:custDataLst>
          </p:nvPr>
        </p:nvCxnSpPr>
        <p:spPr>
          <a:xfrm>
            <a:off x="244351" y="350916"/>
            <a:ext cx="3572042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14"/>
            </p:custDataLst>
          </p:nvPr>
        </p:nvCxnSpPr>
        <p:spPr>
          <a:xfrm>
            <a:off x="9083837" y="5972816"/>
            <a:ext cx="812805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15"/>
            </p:custDataLst>
          </p:nvPr>
        </p:nvCxnSpPr>
        <p:spPr>
          <a:xfrm>
            <a:off x="655555" y="2993534"/>
            <a:ext cx="654811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6"/>
            </p:custDataLst>
          </p:nvPr>
        </p:nvCxnSpPr>
        <p:spPr>
          <a:xfrm>
            <a:off x="2512912" y="6237205"/>
            <a:ext cx="780305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7"/>
            </p:custDataLst>
          </p:nvPr>
        </p:nvCxnSpPr>
        <p:spPr>
          <a:xfrm>
            <a:off x="10965544" y="3255764"/>
            <a:ext cx="1162443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/>
          <p:cNvSpPr/>
          <p:nvPr>
            <p:custDataLst>
              <p:tags r:id="rId18"/>
            </p:custDataLst>
          </p:nvPr>
        </p:nvSpPr>
        <p:spPr>
          <a:xfrm>
            <a:off x="69903" y="4502972"/>
            <a:ext cx="1400622" cy="172872"/>
          </a:xfrm>
          <a:prstGeom prst="roundRect">
            <a:avLst>
              <a:gd name="adj" fmla="val 5000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>
            <p:custDataLst>
              <p:tags r:id="rId19"/>
            </p:custDataLst>
          </p:nvPr>
        </p:nvSpPr>
        <p:spPr>
          <a:xfrm>
            <a:off x="11383251" y="4269806"/>
            <a:ext cx="814327" cy="209225"/>
          </a:xfrm>
          <a:prstGeom prst="roundRect">
            <a:avLst>
              <a:gd name="adj" fmla="val 50000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5" name="直接连接符 24"/>
          <p:cNvCxnSpPr/>
          <p:nvPr>
            <p:custDataLst>
              <p:tags r:id="rId20"/>
            </p:custDataLst>
          </p:nvPr>
        </p:nvCxnSpPr>
        <p:spPr>
          <a:xfrm>
            <a:off x="445516" y="5901591"/>
            <a:ext cx="2601290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21"/>
            </p:custDataLst>
          </p:nvPr>
        </p:nvCxnSpPr>
        <p:spPr>
          <a:xfrm>
            <a:off x="9490239" y="545437"/>
            <a:ext cx="557444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2"/>
            </p:custDataLst>
          </p:nvPr>
        </p:nvCxnSpPr>
        <p:spPr>
          <a:xfrm>
            <a:off x="10368571" y="4675844"/>
            <a:ext cx="1162443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23"/>
            </p:custDataLst>
          </p:nvPr>
        </p:nvCxnSpPr>
        <p:spPr>
          <a:xfrm>
            <a:off x="11302414" y="6412092"/>
            <a:ext cx="812805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24"/>
            </p:custDataLst>
          </p:nvPr>
        </p:nvCxnSpPr>
        <p:spPr>
          <a:xfrm>
            <a:off x="3036088" y="718376"/>
            <a:ext cx="557444" cy="0"/>
          </a:xfrm>
          <a:prstGeom prst="line">
            <a:avLst/>
          </a:prstGeom>
          <a:ln w="2857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7781090" y="953836"/>
            <a:ext cx="941137" cy="58821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8722228" y="618606"/>
            <a:ext cx="1235241" cy="74979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656948" y="1741748"/>
            <a:ext cx="1235241" cy="74979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037871" y="4278516"/>
            <a:ext cx="1365036" cy="82368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110540" y="4690359"/>
            <a:ext cx="927331" cy="609999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2720388" y="5102206"/>
            <a:ext cx="1421429" cy="90722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24"/>
          <p:cNvSpPr/>
          <p:nvPr/>
        </p:nvSpPr>
        <p:spPr>
          <a:xfrm rot="19726103">
            <a:off x="1191821" y="3880503"/>
            <a:ext cx="1692103" cy="400176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任意多边形: 形状 25"/>
          <p:cNvSpPr/>
          <p:nvPr/>
        </p:nvSpPr>
        <p:spPr>
          <a:xfrm rot="19726103">
            <a:off x="4351041" y="5551361"/>
            <a:ext cx="1692103" cy="400176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任意多边形: 形状 26"/>
          <p:cNvSpPr/>
          <p:nvPr/>
        </p:nvSpPr>
        <p:spPr>
          <a:xfrm rot="19726103">
            <a:off x="963829" y="5296309"/>
            <a:ext cx="2194608" cy="519016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906753" y="5463058"/>
            <a:ext cx="1365036" cy="823689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5517598" y="5364036"/>
            <a:ext cx="1365036" cy="823689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: 形状 30"/>
          <p:cNvSpPr/>
          <p:nvPr/>
        </p:nvSpPr>
        <p:spPr>
          <a:xfrm rot="19726103" flipV="1">
            <a:off x="6599555" y="5735168"/>
            <a:ext cx="1181696" cy="279467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任意多边形: 形状 31"/>
          <p:cNvSpPr/>
          <p:nvPr/>
        </p:nvSpPr>
        <p:spPr>
          <a:xfrm rot="19726103" flipV="1">
            <a:off x="3759600" y="4466271"/>
            <a:ext cx="517963" cy="122496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任意多边形: 形状 32"/>
          <p:cNvSpPr/>
          <p:nvPr/>
        </p:nvSpPr>
        <p:spPr>
          <a:xfrm rot="19726103" flipV="1">
            <a:off x="713273" y="2660397"/>
            <a:ext cx="517963" cy="122496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1" name="任意多边形: 形状 33"/>
          <p:cNvSpPr/>
          <p:nvPr/>
        </p:nvSpPr>
        <p:spPr>
          <a:xfrm rot="19726103">
            <a:off x="6109147" y="1094602"/>
            <a:ext cx="1296749" cy="306677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任意多边形: 形状 34"/>
          <p:cNvSpPr/>
          <p:nvPr/>
        </p:nvSpPr>
        <p:spPr>
          <a:xfrm rot="19893492">
            <a:off x="4438835" y="844953"/>
            <a:ext cx="1570421" cy="371400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任意多边形: 形状 35"/>
          <p:cNvSpPr/>
          <p:nvPr/>
        </p:nvSpPr>
        <p:spPr>
          <a:xfrm rot="19893492" flipV="1">
            <a:off x="4449678" y="747788"/>
            <a:ext cx="277829" cy="65707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4" name="任意多边形: 形状 36"/>
          <p:cNvSpPr/>
          <p:nvPr/>
        </p:nvSpPr>
        <p:spPr>
          <a:xfrm rot="19583076" flipV="1">
            <a:off x="8288447" y="1709527"/>
            <a:ext cx="632613" cy="149613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5" name="任意多边形: 形状 37"/>
          <p:cNvSpPr/>
          <p:nvPr/>
        </p:nvSpPr>
        <p:spPr>
          <a:xfrm rot="19726103">
            <a:off x="9443459" y="842924"/>
            <a:ext cx="1662216" cy="393109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9758316" y="3098303"/>
            <a:ext cx="1235241" cy="74979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39"/>
          <p:cNvSpPr/>
          <p:nvPr/>
        </p:nvSpPr>
        <p:spPr>
          <a:xfrm rot="19893492" flipV="1">
            <a:off x="9819675" y="2594555"/>
            <a:ext cx="632613" cy="149613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8" name="任意多边形: 形状 40"/>
          <p:cNvSpPr/>
          <p:nvPr/>
        </p:nvSpPr>
        <p:spPr>
          <a:xfrm rot="19893492">
            <a:off x="10149436" y="2483660"/>
            <a:ext cx="1570421" cy="371400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9" name="任意多边形: 形状 41"/>
          <p:cNvSpPr/>
          <p:nvPr/>
        </p:nvSpPr>
        <p:spPr>
          <a:xfrm rot="19893492" flipV="1">
            <a:off x="10991007" y="3244010"/>
            <a:ext cx="632613" cy="149613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任意多边形: 形状 29"/>
          <p:cNvSpPr/>
          <p:nvPr/>
        </p:nvSpPr>
        <p:spPr>
          <a:xfrm rot="19599427">
            <a:off x="5531283" y="1257840"/>
            <a:ext cx="505851" cy="119635"/>
          </a:xfrm>
          <a:custGeom>
            <a:avLst/>
            <a:gdLst>
              <a:gd name="connsiteX0" fmla="*/ 141836 w 1269077"/>
              <a:gd name="connsiteY0" fmla="*/ 0 h 300132"/>
              <a:gd name="connsiteX1" fmla="*/ 145252 w 1269077"/>
              <a:gd name="connsiteY1" fmla="*/ 728 h 300132"/>
              <a:gd name="connsiteX2" fmla="*/ 1123825 w 1269077"/>
              <a:gd name="connsiteY2" fmla="*/ 728 h 300132"/>
              <a:gd name="connsiteX3" fmla="*/ 1127241 w 1269077"/>
              <a:gd name="connsiteY3" fmla="*/ 0 h 300132"/>
              <a:gd name="connsiteX4" fmla="*/ 1130658 w 1269077"/>
              <a:gd name="connsiteY4" fmla="*/ 728 h 300132"/>
              <a:gd name="connsiteX5" fmla="*/ 1131051 w 1269077"/>
              <a:gd name="connsiteY5" fmla="*/ 728 h 300132"/>
              <a:gd name="connsiteX6" fmla="*/ 1131051 w 1269077"/>
              <a:gd name="connsiteY6" fmla="*/ 812 h 300132"/>
              <a:gd name="connsiteX7" fmla="*/ 1182450 w 1269077"/>
              <a:gd name="connsiteY7" fmla="*/ 11764 h 300132"/>
              <a:gd name="connsiteX8" fmla="*/ 1269077 w 1269077"/>
              <a:gd name="connsiteY8" fmla="*/ 149702 h 300132"/>
              <a:gd name="connsiteX9" fmla="*/ 1182450 w 1269077"/>
              <a:gd name="connsiteY9" fmla="*/ 287640 h 300132"/>
              <a:gd name="connsiteX10" fmla="*/ 1131051 w 1269077"/>
              <a:gd name="connsiteY10" fmla="*/ 298592 h 300132"/>
              <a:gd name="connsiteX11" fmla="*/ 1131051 w 1269077"/>
              <a:gd name="connsiteY11" fmla="*/ 300132 h 300132"/>
              <a:gd name="connsiteX12" fmla="*/ 141836 w 1269077"/>
              <a:gd name="connsiteY12" fmla="*/ 300132 h 300132"/>
              <a:gd name="connsiteX13" fmla="*/ 141836 w 1269077"/>
              <a:gd name="connsiteY13" fmla="*/ 299404 h 300132"/>
              <a:gd name="connsiteX14" fmla="*/ 0 w 1269077"/>
              <a:gd name="connsiteY14" fmla="*/ 149702 h 300132"/>
              <a:gd name="connsiteX15" fmla="*/ 141836 w 1269077"/>
              <a:gd name="connsiteY15" fmla="*/ 0 h 3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69077" h="300132">
                <a:moveTo>
                  <a:pt x="141836" y="0"/>
                </a:moveTo>
                <a:lnTo>
                  <a:pt x="145252" y="728"/>
                </a:lnTo>
                <a:lnTo>
                  <a:pt x="1123825" y="728"/>
                </a:lnTo>
                <a:lnTo>
                  <a:pt x="1127241" y="0"/>
                </a:lnTo>
                <a:lnTo>
                  <a:pt x="1130658" y="728"/>
                </a:lnTo>
                <a:lnTo>
                  <a:pt x="1131051" y="728"/>
                </a:lnTo>
                <a:lnTo>
                  <a:pt x="1131051" y="812"/>
                </a:lnTo>
                <a:lnTo>
                  <a:pt x="1182450" y="11764"/>
                </a:lnTo>
                <a:cubicBezTo>
                  <a:pt x="1233357" y="34490"/>
                  <a:pt x="1269077" y="87694"/>
                  <a:pt x="1269077" y="149702"/>
                </a:cubicBezTo>
                <a:cubicBezTo>
                  <a:pt x="1269077" y="211711"/>
                  <a:pt x="1233357" y="264914"/>
                  <a:pt x="1182450" y="287640"/>
                </a:cubicBezTo>
                <a:lnTo>
                  <a:pt x="1131051" y="298592"/>
                </a:lnTo>
                <a:lnTo>
                  <a:pt x="1131051" y="300132"/>
                </a:lnTo>
                <a:lnTo>
                  <a:pt x="141836" y="300132"/>
                </a:lnTo>
                <a:lnTo>
                  <a:pt x="141836" y="299404"/>
                </a:lnTo>
                <a:cubicBezTo>
                  <a:pt x="63502" y="299404"/>
                  <a:pt x="0" y="232380"/>
                  <a:pt x="0" y="149702"/>
                </a:cubicBezTo>
                <a:cubicBezTo>
                  <a:pt x="0" y="67024"/>
                  <a:pt x="63502" y="0"/>
                  <a:pt x="14183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 anchorCtr="0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536700" y="58356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737100" y="58356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747520" y="2829560"/>
            <a:ext cx="0" cy="11988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363200" y="2829560"/>
            <a:ext cx="0" cy="11988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38400" y="2479448"/>
            <a:ext cx="7315200" cy="1899104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image" Target="../media/image11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89.xml"/><Relationship Id="rId6" Type="http://schemas.openxmlformats.org/officeDocument/2006/relationships/image" Target="../media/image14.png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image" Target="../media/image15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0.xml"/><Relationship Id="rId6" Type="http://schemas.openxmlformats.org/officeDocument/2006/relationships/image" Target="../media/image16.png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image" Target="../media/image1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41.xml"/><Relationship Id="rId6" Type="http://schemas.openxmlformats.org/officeDocument/2006/relationships/image" Target="../media/image2.png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47.xml"/><Relationship Id="rId6" Type="http://schemas.openxmlformats.org/officeDocument/2006/relationships/image" Target="../media/image3.png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3.xml"/><Relationship Id="rId6" Type="http://schemas.openxmlformats.org/officeDocument/2006/relationships/image" Target="../media/image4.png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6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9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54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为什么没有无人送货车出现</a:t>
            </a:r>
            <a:endParaRPr lang="zh-CN" altLang="en-US" sz="54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7274560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/>
          </a:p>
        </p:txBody>
      </p:sp>
      <p:sp>
        <p:nvSpPr>
          <p:cNvPr id="13" name="矩形 2"/>
          <p:cNvSpPr/>
          <p:nvPr>
            <p:custDataLst>
              <p:tags r:id="rId2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3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en-US" altLang="zh-CN" sz="4800" b="1">
                <a:latin typeface="+mj-lt"/>
                <a:ea typeface="+mj-ea"/>
                <a:cs typeface="+mj-cs"/>
              </a:rPr>
              <a:t>4G</a:t>
            </a:r>
            <a:r>
              <a:rPr lang="zh-CN" altLang="en-US" sz="4800" b="1">
                <a:latin typeface="+mj-lt"/>
                <a:ea typeface="+mj-ea"/>
                <a:cs typeface="+mj-cs"/>
              </a:rPr>
              <a:t>指令式遥控</a:t>
            </a:r>
            <a:endParaRPr lang="zh-CN" altLang="en-US" sz="4800" b="1"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10" y="1878965"/>
            <a:ext cx="6715125" cy="38373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848600" y="1402715"/>
            <a:ext cx="4110355" cy="405257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4G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画面遥控延迟高达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秒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指令式半自动驾驶每次只移动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个超声波进行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底层防撞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5" name=" 135"/>
          <p:cNvSpPr/>
          <p:nvPr/>
        </p:nvSpPr>
        <p:spPr>
          <a:xfrm rot="14820000">
            <a:off x="2944495" y="4241800"/>
            <a:ext cx="2178050" cy="55880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b="1"/>
              <a:t>先人工 后智能</a:t>
            </a:r>
            <a:endParaRPr lang="zh-CN" b="1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7274560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/>
          </a:p>
        </p:txBody>
      </p:sp>
      <p:sp>
        <p:nvSpPr>
          <p:cNvPr id="13" name="矩形 2"/>
          <p:cNvSpPr/>
          <p:nvPr>
            <p:custDataLst>
              <p:tags r:id="rId2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3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en-US" altLang="zh-CN" sz="4800" b="1">
                <a:latin typeface="+mj-lt"/>
                <a:ea typeface="+mj-ea"/>
                <a:cs typeface="+mj-cs"/>
              </a:rPr>
              <a:t>AI</a:t>
            </a:r>
            <a:r>
              <a:rPr lang="zh-CN" altLang="en-US" sz="4800" b="1">
                <a:latin typeface="+mj-lt"/>
                <a:ea typeface="+mj-ea"/>
                <a:cs typeface="+mj-cs"/>
              </a:rPr>
              <a:t>路线预测</a:t>
            </a:r>
            <a:endParaRPr lang="zh-CN" altLang="en-US" sz="4800" b="1">
              <a:latin typeface="+mj-lt"/>
              <a:ea typeface="+mj-ea"/>
              <a:cs typeface="+mj-cs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065020" y="5321935"/>
            <a:ext cx="2147570" cy="746125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p>
            <a:pPr algn="ctr">
              <a:lnSpc>
                <a:spcPct val="130000"/>
              </a:lnSpc>
            </a:pPr>
            <a:r>
              <a:rPr lang="zh-CN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行车记录数据</a:t>
            </a:r>
            <a:endParaRPr lang="zh-CN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105" y="1585595"/>
            <a:ext cx="2564765" cy="3814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400" y="1994535"/>
            <a:ext cx="4572000" cy="26860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7435215" y="4883785"/>
            <a:ext cx="2147570" cy="746125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20000"/>
          </a:bodyPr>
          <a:p>
            <a:pPr algn="ctr">
              <a:lnSpc>
                <a:spcPct val="13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操作指令</a:t>
            </a:r>
            <a:endParaRPr 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（计划前进方向）</a:t>
            </a:r>
            <a:endParaRPr 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7274560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/>
          </a:p>
        </p:txBody>
      </p:sp>
      <p:sp>
        <p:nvSpPr>
          <p:cNvPr id="13" name="矩形 2"/>
          <p:cNvSpPr/>
          <p:nvPr>
            <p:custDataLst>
              <p:tags r:id="rId2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3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en-US" altLang="zh-CN" sz="4800" b="1">
                <a:latin typeface="+mj-lt"/>
                <a:ea typeface="+mj-ea"/>
                <a:cs typeface="+mj-cs"/>
              </a:rPr>
              <a:t>AI</a:t>
            </a:r>
            <a:r>
              <a:rPr lang="zh-CN" altLang="en-US" sz="4800" b="1">
                <a:latin typeface="+mj-lt"/>
                <a:ea typeface="+mj-ea"/>
                <a:cs typeface="+mj-cs"/>
              </a:rPr>
              <a:t>路线预测</a:t>
            </a:r>
            <a:endParaRPr lang="zh-CN" altLang="en-US" sz="4800" b="1">
              <a:latin typeface="+mj-lt"/>
              <a:ea typeface="+mj-ea"/>
              <a:cs typeface="+mj-cs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848600" y="1402715"/>
            <a:ext cx="4110355" cy="405257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行车记录仪和操作记录</a:t>
            </a:r>
            <a:endParaRPr 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卷积网络</a:t>
            </a:r>
            <a:r>
              <a:rPr 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产生预测的前进方向。</a:t>
            </a:r>
            <a:endParaRPr 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其他驾驶员的经验帮助你驾驶。</a:t>
            </a:r>
            <a:endParaRPr 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995" y="1897380"/>
            <a:ext cx="6346190" cy="37947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"/>
          <p:cNvSpPr/>
          <p:nvPr>
            <p:custDataLst>
              <p:tags r:id="rId1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2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 sz="4800" b="1">
                <a:latin typeface="+mj-lt"/>
                <a:ea typeface="+mj-ea"/>
                <a:cs typeface="+mj-cs"/>
              </a:rPr>
              <a:t>车队模型共享</a:t>
            </a:r>
            <a:endParaRPr lang="zh-CN" altLang="en-US" sz="4800" b="1">
              <a:latin typeface="+mj-lt"/>
              <a:ea typeface="+mj-ea"/>
              <a:cs typeface="+mj-cs"/>
            </a:endParaRPr>
          </a:p>
        </p:txBody>
      </p:sp>
      <p:pic>
        <p:nvPicPr>
          <p:cNvPr id="2" name="图片 1" descr="C:/Users/ADMINI~1/AppData/Local/Temp/kaimatting_20191020172113/output_20191020172135..pngoutput_20191020172135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930" y="3509010"/>
            <a:ext cx="2419350" cy="92519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902835" y="1728470"/>
            <a:ext cx="2147570" cy="746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30000"/>
              </a:lnSpc>
            </a:pP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.model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C:/Users/ADMINI~1/AppData/Local/Temp/kaimatting_20191020172113/output_20191020172135..pngoutput_20191020172135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995" y="3509010"/>
            <a:ext cx="2419350" cy="925195"/>
          </a:xfrm>
          <a:prstGeom prst="rect">
            <a:avLst/>
          </a:prstGeom>
        </p:spPr>
      </p:pic>
      <p:pic>
        <p:nvPicPr>
          <p:cNvPr id="7" name="图片 6" descr="C:/Users/ADMINI~1/AppData/Local/Temp/kaimatting_20191020172113/output_20191020172135..pngoutput_20191020172135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385" y="3509010"/>
            <a:ext cx="2419350" cy="92519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3813810" y="2581275"/>
            <a:ext cx="1967230" cy="7302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054090" y="63500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5781040" y="2560320"/>
            <a:ext cx="9525" cy="7696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790565" y="2560320"/>
            <a:ext cx="2463800" cy="8572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7274560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/>
          </a:p>
        </p:txBody>
      </p:sp>
      <p:sp>
        <p:nvSpPr>
          <p:cNvPr id="13" name="矩形 2"/>
          <p:cNvSpPr/>
          <p:nvPr>
            <p:custDataLst>
              <p:tags r:id="rId2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3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 sz="4800" b="1">
                <a:latin typeface="+mj-lt"/>
                <a:ea typeface="+mj-ea"/>
                <a:cs typeface="+mj-cs"/>
              </a:rPr>
              <a:t>前置仓</a:t>
            </a:r>
            <a:endParaRPr lang="zh-CN" altLang="en-US" sz="4800" b="1">
              <a:latin typeface="+mj-lt"/>
              <a:ea typeface="+mj-ea"/>
              <a:cs typeface="+mj-cs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848600" y="1402715"/>
            <a:ext cx="4110355" cy="405257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你今天想买的可乐，已经在你下单之前出现在了你的楼下等候多时。</a:t>
            </a:r>
            <a:endParaRPr 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10" y="2053590"/>
            <a:ext cx="6069965" cy="34016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7274560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965441" y="1426917"/>
            <a:ext cx="3124864" cy="265303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特定场景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特定道路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可以双手撒把</a:t>
            </a:r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矩形 2"/>
          <p:cNvSpPr/>
          <p:nvPr>
            <p:custDataLst>
              <p:tags r:id="rId3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4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635" y="1914525"/>
            <a:ext cx="6663690" cy="374840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en-US" altLang="zh-CN" sz="4800" b="1">
                <a:latin typeface="+mj-lt"/>
                <a:ea typeface="+mj-ea"/>
                <a:cs typeface="+mj-cs"/>
              </a:rPr>
              <a:t>L4</a:t>
            </a:r>
            <a:r>
              <a:rPr lang="zh-CN" altLang="en-US" sz="4800" b="1">
                <a:latin typeface="+mj-lt"/>
                <a:ea typeface="+mj-ea"/>
                <a:cs typeface="+mj-cs"/>
              </a:rPr>
              <a:t>级全自动驾驶太棒了！</a:t>
            </a:r>
            <a:endParaRPr lang="zh-CN" altLang="en-US" sz="4800" b="1">
              <a:latin typeface="+mj-lt"/>
              <a:ea typeface="+mj-ea"/>
              <a:cs typeface="+mj-cs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7274560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965440" y="1426845"/>
            <a:ext cx="3829685" cy="371538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干净的天空，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清晰的路面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标志。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色彩对比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明显的周边环境。</a:t>
            </a:r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矩形 2"/>
          <p:cNvSpPr/>
          <p:nvPr>
            <p:custDataLst>
              <p:tags r:id="rId3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4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zh-CN" sz="4800" b="1">
                <a:latin typeface="+mj-lt"/>
                <a:ea typeface="+mj-ea"/>
                <a:cs typeface="+mj-cs"/>
              </a:rPr>
              <a:t>理想中的路况</a:t>
            </a:r>
            <a:endParaRPr lang="zh-CN" sz="4800" b="1"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980" y="1621790"/>
            <a:ext cx="6096000" cy="40576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7274560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965440" y="1426845"/>
            <a:ext cx="4110355" cy="405257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有一种路况叫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路面积水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图像识别？标线检测算法？</a:t>
            </a:r>
            <a:endParaRPr 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有一种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墙面和地面一个颜色</a:t>
            </a:r>
            <a:endParaRPr lang="zh-CN" altLang="zh-CN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2"/>
          <p:cNvSpPr/>
          <p:nvPr>
            <p:custDataLst>
              <p:tags r:id="rId3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4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zh-CN" sz="4800" b="1">
                <a:latin typeface="+mj-lt"/>
                <a:ea typeface="+mj-ea"/>
                <a:cs typeface="+mj-cs"/>
              </a:rPr>
              <a:t>骨干的现实</a:t>
            </a:r>
            <a:endParaRPr lang="zh-CN" sz="4800" b="1"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" y="1843405"/>
            <a:ext cx="6770370" cy="35001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905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19125" y="1470660"/>
            <a:ext cx="4110355" cy="405257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仅售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1200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美金的传感器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2"/>
          <p:cNvSpPr/>
          <p:nvPr>
            <p:custDataLst>
              <p:tags r:id="rId3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4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 sz="4800" b="1">
                <a:latin typeface="+mj-lt"/>
                <a:ea typeface="+mj-ea"/>
                <a:cs typeface="+mj-cs"/>
              </a:rPr>
              <a:t>成本</a:t>
            </a:r>
            <a:endParaRPr lang="zh-CN" altLang="en-US" sz="4800" b="1"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480" y="734060"/>
            <a:ext cx="6574790" cy="51225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/>
              <a:t>999</a:t>
            </a:r>
            <a:r>
              <a:rPr lang="zh-CN" altLang="en-US" b="1"/>
              <a:t>元造无人送货车</a:t>
            </a:r>
            <a:endParaRPr lang="zh-CN" altLang="en-US" b="1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7274560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/>
          </a:p>
        </p:txBody>
      </p:sp>
      <p:sp>
        <p:nvSpPr>
          <p:cNvPr id="13" name="矩形 2"/>
          <p:cNvSpPr/>
          <p:nvPr>
            <p:custDataLst>
              <p:tags r:id="rId2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3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zh-CN" sz="4800" b="1">
                <a:latin typeface="+mj-lt"/>
                <a:ea typeface="+mj-ea"/>
                <a:cs typeface="+mj-cs"/>
              </a:rPr>
              <a:t>玩具儿童车</a:t>
            </a:r>
            <a:endParaRPr lang="zh-CN" sz="4800" b="1"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t="4432" b="38354"/>
          <a:stretch>
            <a:fillRect/>
          </a:stretch>
        </p:blipFill>
        <p:spPr>
          <a:xfrm>
            <a:off x="1619250" y="1312545"/>
            <a:ext cx="4523740" cy="5287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300" y="551180"/>
            <a:ext cx="3236595" cy="57556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905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矩形 2"/>
          <p:cNvSpPr/>
          <p:nvPr>
            <p:custDataLst>
              <p:tags r:id="rId2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3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 sz="4800" b="1">
                <a:latin typeface="+mj-lt"/>
                <a:ea typeface="+mj-ea"/>
                <a:cs typeface="+mj-cs"/>
              </a:rPr>
              <a:t>结构</a:t>
            </a:r>
            <a:endParaRPr lang="zh-CN" altLang="en-US" sz="4800" b="1"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11715" y="2051685"/>
            <a:ext cx="4665345" cy="2624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75" y="1818640"/>
            <a:ext cx="5493385" cy="3089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40" y="1694815"/>
            <a:ext cx="4061460" cy="44234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905" y="0"/>
            <a:ext cx="4917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矩形 2"/>
          <p:cNvSpPr/>
          <p:nvPr>
            <p:custDataLst>
              <p:tags r:id="rId2"/>
            </p:custDataLst>
          </p:nvPr>
        </p:nvSpPr>
        <p:spPr>
          <a:xfrm rot="1927188">
            <a:off x="-98711" y="608644"/>
            <a:ext cx="722900" cy="189562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14" name="等腰三角形 13"/>
          <p:cNvSpPr/>
          <p:nvPr>
            <p:custDataLst>
              <p:tags r:id="rId3"/>
            </p:custDataLst>
          </p:nvPr>
        </p:nvSpPr>
        <p:spPr>
          <a:xfrm rot="5400000">
            <a:off x="-48740" y="784943"/>
            <a:ext cx="736734" cy="6351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007110" y="447040"/>
            <a:ext cx="9939020" cy="865505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 sz="4800" b="1">
                <a:latin typeface="+mj-lt"/>
                <a:ea typeface="+mj-ea"/>
                <a:cs typeface="+mj-cs"/>
              </a:rPr>
              <a:t>结构</a:t>
            </a:r>
            <a:endParaRPr lang="zh-CN" altLang="en-US" sz="4800" b="1"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11715" y="2051685"/>
            <a:ext cx="4665345" cy="2624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r="47371"/>
          <a:stretch>
            <a:fillRect/>
          </a:stretch>
        </p:blipFill>
        <p:spPr>
          <a:xfrm>
            <a:off x="8046720" y="1743075"/>
            <a:ext cx="3744595" cy="4003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1787525"/>
            <a:ext cx="6953885" cy="39141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0"/>
  <p:tag name="KSO_WM_TEMPLATE_CATEGORY" val="background"/>
  <p:tag name="KSO_WM_TEMPLATE_INDEX" val="20181097"/>
  <p:tag name="KSO_WM_UNIT_INDEX" val="0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1"/>
  <p:tag name="KSO_WM_TEMPLATE_CATEGORY" val="background"/>
  <p:tag name="KSO_WM_TEMPLATE_INDEX" val="20181097"/>
  <p:tag name="KSO_WM_UNIT_INDEX" val="11"/>
</p:tagLst>
</file>

<file path=ppt/tags/tag100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2"/>
  <p:tag name="KSO_WM_TEMPLATE_CATEGORY" val="background"/>
  <p:tag name="KSO_WM_TEMPLATE_INDEX" val="20181097"/>
  <p:tag name="KSO_WM_UNIT_INDEX" val="12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3"/>
  <p:tag name="KSO_WM_TEMPLATE_CATEGORY" val="background"/>
  <p:tag name="KSO_WM_TEMPLATE_INDEX" val="20181097"/>
  <p:tag name="KSO_WM_UNIT_INDEX" val="13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4"/>
  <p:tag name="KSO_WM_TEMPLATE_CATEGORY" val="background"/>
  <p:tag name="KSO_WM_TEMPLATE_INDEX" val="20181097"/>
  <p:tag name="KSO_WM_UNIT_INDEX" val="14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5"/>
  <p:tag name="KSO_WM_TEMPLATE_CATEGORY" val="background"/>
  <p:tag name="KSO_WM_TEMPLATE_INDEX" val="20181097"/>
  <p:tag name="KSO_WM_UNIT_INDEX" val="15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6"/>
  <p:tag name="KSO_WM_TEMPLATE_CATEGORY" val="background"/>
  <p:tag name="KSO_WM_TEMPLATE_INDEX" val="20181097"/>
  <p:tag name="KSO_WM_UNIT_INDEX" val="16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7"/>
  <p:tag name="KSO_WM_TEMPLATE_CATEGORY" val="background"/>
  <p:tag name="KSO_WM_TEMPLATE_INDEX" val="20181097"/>
  <p:tag name="KSO_WM_UNIT_INDEX" val="17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8"/>
  <p:tag name="KSO_WM_TEMPLATE_CATEGORY" val="background"/>
  <p:tag name="KSO_WM_TEMPLATE_INDEX" val="20181097"/>
  <p:tag name="KSO_WM_UNIT_INDEX" val="18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9"/>
  <p:tag name="KSO_WM_TEMPLATE_CATEGORY" val="background"/>
  <p:tag name="KSO_WM_TEMPLATE_INDEX" val="20181097"/>
  <p:tag name="KSO_WM_UNIT_INDEX" val="19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20"/>
  <p:tag name="KSO_WM_TEMPLATE_CATEGORY" val="background"/>
  <p:tag name="KSO_WM_TEMPLATE_INDEX" val="20181097"/>
  <p:tag name="KSO_WM_UNIT_INDEX" val="20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3"/>
  <p:tag name="KSO_WM_TEMPLATE_CATEGORY" val="background"/>
  <p:tag name="KSO_WM_TEMPLATE_INDEX" val="20181097"/>
  <p:tag name="KSO_WM_UNIT_INDEX" val="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21"/>
  <p:tag name="KSO_WM_TEMPLATE_CATEGORY" val="background"/>
  <p:tag name="KSO_WM_TEMPLATE_INDEX" val="20181097"/>
  <p:tag name="KSO_WM_UNIT_INDEX" val="2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22"/>
  <p:tag name="KSO_WM_TEMPLATE_CATEGORY" val="background"/>
  <p:tag name="KSO_WM_TEMPLATE_INDEX" val="20181097"/>
  <p:tag name="KSO_WM_UNIT_INDEX" val="22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23"/>
  <p:tag name="KSO_WM_TEMPLATE_CATEGORY" val="background"/>
  <p:tag name="KSO_WM_TEMPLATE_INDEX" val="20181097"/>
  <p:tag name="KSO_WM_UNIT_INDEX" val="23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25"/>
  <p:tag name="KSO_WM_TEMPLATE_CATEGORY" val="background"/>
  <p:tag name="KSO_WM_TEMPLATE_INDEX" val="20181097"/>
  <p:tag name="KSO_WM_UNIT_INDEX" val="25"/>
</p:tagLst>
</file>

<file path=ppt/tags/tag24.xml><?xml version="1.0" encoding="utf-8"?>
<p:tagLst xmlns:p="http://schemas.openxmlformats.org/presentationml/2006/main">
  <p:tag name="KSO_WM_TAG_VERSION" val="1.0"/>
  <p:tag name="KSO_WM_TEMPLATE_CATEGORY" val="custom"/>
  <p:tag name="KSO_WM_TEMPLATE_INDEX" val="20183057"/>
</p:tagLst>
</file>

<file path=ppt/tags/tag25.xml><?xml version="1.0" encoding="utf-8"?>
<p:tagLst xmlns:p="http://schemas.openxmlformats.org/presentationml/2006/main">
  <p:tag name="KSO_WM_TAG_VERSION" val="1.0"/>
  <p:tag name="KSO_WM_TEMPLATE_CATEGORY" val="custom"/>
  <p:tag name="KSO_WM_TEMPLATE_INDEX" val="20183057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1097_1"/>
  <p:tag name="KSO_WM_TEMPLATE_CATEGORY" val="custom"/>
  <p:tag name="KSO_WM_TEMPLATE_INDEX" val="20183057"/>
  <p:tag name="KSO_WM_TEMPLATE_SUBCATEGORY" val="combine"/>
  <p:tag name="KSO_WM_TEMPLATE_THUMBS_INDEX" val="1、6、10、15、19、23、26、29、37"/>
</p:tagLst>
</file>

<file path=ppt/tags/tag27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4"/>
  <p:tag name="KSO_WM_TEMPLATE_CATEGORY" val="background"/>
  <p:tag name="KSO_WM_TEMPLATE_INDEX" val="20181097"/>
  <p:tag name="KSO_WM_UNIT_INDEX" val="4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31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34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37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5"/>
  <p:tag name="KSO_WM_TEMPLATE_CATEGORY" val="background"/>
  <p:tag name="KSO_WM_TEMPLATE_INDEX" val="20181097"/>
  <p:tag name="KSO_WM_UNIT_INDEX" val="5"/>
</p:tagLst>
</file>

<file path=ppt/tags/tag40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43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46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49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6"/>
  <p:tag name="KSO_WM_TEMPLATE_CATEGORY" val="background"/>
  <p:tag name="KSO_WM_TEMPLATE_INDEX" val="20181097"/>
  <p:tag name="KSO_WM_UNIT_INDEX" val="6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52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3057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58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7"/>
  <p:tag name="KSO_WM_TEMPLATE_CATEGORY" val="background"/>
  <p:tag name="KSO_WM_TEMPLATE_INDEX" val="20181097"/>
  <p:tag name="KSO_WM_UNIT_INDEX" val="7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63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68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8"/>
  <p:tag name="KSO_WM_TEMPLATE_CATEGORY" val="background"/>
  <p:tag name="KSO_WM_TEMPLATE_INDEX" val="20181097"/>
  <p:tag name="KSO_WM_UNIT_INDEX" val="8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73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ags/tag75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3057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9"/>
  <p:tag name="KSO_WM_TEMPLATE_CATEGORY" val="background"/>
  <p:tag name="KSO_WM_TEMPLATE_INDEX" val="20181097"/>
  <p:tag name="KSO_WM_UNIT_INDEX" val="9"/>
</p:tagLst>
</file>

<file path=ppt/tags/tag80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ags/tag82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ags/tag83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87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ags/tag89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background20181097_1*i*10"/>
  <p:tag name="KSO_WM_TEMPLATE_CATEGORY" val="background"/>
  <p:tag name="KSO_WM_TEMPLATE_INDEX" val="20181097"/>
  <p:tag name="KSO_WM_UNIT_INDEX" val="10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92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ags/tag94.xml><?xml version="1.0" encoding="utf-8"?>
<p:tagLst xmlns:p="http://schemas.openxmlformats.org/presentationml/2006/main">
  <p:tag name="KSO_WM_TAG_VERSION" val="1.0"/>
  <p:tag name="KSO_WM_SLIDE_ITEM_CNT" val="2"/>
  <p:tag name="KSO_WM_SLIDE_LAYOUT" val="a_f_h"/>
  <p:tag name="KSO_WM_SLIDE_LAYOUT_CNT" val="1_1_1"/>
  <p:tag name="KSO_WM_SLIDE_TYPE" val="text"/>
  <p:tag name="KSO_WM_BEAUTIFY_FLAG" val="#wm#"/>
  <p:tag name="KSO_WM_SLIDE_POSITION" val="69*80"/>
  <p:tag name="KSO_WM_SLIDE_SIZE" val="804*416"/>
  <p:tag name="KSO_WM_COMBINE_RELATE_SLIDE_ID" val="background20181097_16"/>
  <p:tag name="KSO_WM_TEMPLATE_CATEGORY" val="custom"/>
  <p:tag name="KSO_WM_TEMPLATE_INDEX" val="20183057"/>
  <p:tag name="KSO_WM_SLIDE_ID" val="custom20183057_34"/>
  <p:tag name="KSO_WM_SLIDE_INDEX" val="34"/>
  <p:tag name="KSO_WM_TEMPLATE_SUBCATEGORY" val="combine"/>
  <p:tag name="KSO_WM_SLIDE_SUBTYPE" val="picTxt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0"/>
  <p:tag name="KSO_WM_TEMPLATE_CATEGORY" val="custom"/>
  <p:tag name="KSO_WM_TEMPLATE_INDEX" val="20183057"/>
  <p:tag name="KSO_WM_UNIT_INDEX" val="0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3"/>
  <p:tag name="KSO_WM_TEMPLATE_CATEGORY" val="custom"/>
  <p:tag name="KSO_WM_TEMPLATE_INDEX" val="20183057"/>
  <p:tag name="KSO_WM_UNIT_INDEX" val="3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3057_34*i*4"/>
  <p:tag name="KSO_WM_TEMPLATE_CATEGORY" val="custom"/>
  <p:tag name="KSO_WM_TEMPLATE_INDEX" val="20183057"/>
  <p:tag name="KSO_WM_UNIT_INDEX" val="4"/>
</p:tagLst>
</file>

<file path=ppt/tags/tag98.xml><?xml version="1.0" encoding="utf-8"?>
<p:tagLst xmlns:p="http://schemas.openxmlformats.org/presentationml/2006/main">
  <p:tag name="KSO_WM_TEMPLATE_CATEGORY" val="custom"/>
  <p:tag name="KSO_WM_TEMPLATE_INDEX" val="20183057"/>
  <p:tag name="KSO_WM_TAG_VERSION" val="1.0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BEAUTIFY_FLAG" val="#wm#"/>
  <p:tag name="KSO_WM_DIAGRAM_GROUP_CODE" val="l1_1"/>
  <p:tag name="KSO_WM_UNIT_ID" val="custom20183057_31*a*1"/>
  <p:tag name="KSO_WM_UNIT_PRESET_TEXT" val="ADD YOUR TITLE HERE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TEMPLATE_CATEGORY" val="custom"/>
  <p:tag name="KSO_WM_TEMPLATE_INDEX" val="20183057"/>
  <p:tag name="KSO_WM_UNIT_TYPE" val="h_a"/>
  <p:tag name="KSO_WM_UNIT_INDEX" val="1_1"/>
  <p:tag name="KSO_WM_UNIT_LAYERLEVEL" val="1_1"/>
  <p:tag name="KSO_WM_UNIT_VALUE" val="32"/>
  <p:tag name="KSO_WM_UNIT_HIGHLIGHT" val="0"/>
  <p:tag name="KSO_WM_UNIT_COMPATIBLE" val="0"/>
  <p:tag name="KSO_WM_UNIT_CLEAR" val="0"/>
  <p:tag name="KSO_WM_BEAUTIFY_FLAG" val="#wm#"/>
  <p:tag name="KSO_WM_TAG_VERSION" val="1.0"/>
  <p:tag name="KSO_WM_UNIT_ID" val="custom20183057_34*h_a*1_1"/>
  <p:tag name="KSO_WM_UNIT_PRESET_TEXT" val="FOCUS ON&#13;NEW&#13;FASHION&#13;FACE"/>
</p:tagLst>
</file>

<file path=ppt/theme/theme1.xml><?xml version="1.0" encoding="utf-8"?>
<a:theme xmlns:a="http://schemas.openxmlformats.org/drawingml/2006/main" name="2_Office 主题​​">
  <a:themeElements>
    <a:clrScheme name="自定义 103">
      <a:dk1>
        <a:srgbClr val="000000"/>
      </a:dk1>
      <a:lt1>
        <a:srgbClr val="FFFFFF"/>
      </a:lt1>
      <a:dk2>
        <a:srgbClr val="F7E366"/>
      </a:dk2>
      <a:lt2>
        <a:srgbClr val="E7E6E6"/>
      </a:lt2>
      <a:accent1>
        <a:srgbClr val="FFE463"/>
      </a:accent1>
      <a:accent2>
        <a:srgbClr val="F4E480"/>
      </a:accent2>
      <a:accent3>
        <a:srgbClr val="C9C9C9"/>
      </a:accent3>
      <a:accent4>
        <a:srgbClr val="000000"/>
      </a:accent4>
      <a:accent5>
        <a:srgbClr val="FEC73F"/>
      </a:accent5>
      <a:accent6>
        <a:srgbClr val="EAEAEA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WPS 演示</Application>
  <PresentationFormat>宽屏</PresentationFormat>
  <Paragraphs>62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 Unicode MS</vt:lpstr>
      <vt:lpstr>黑体</vt:lpstr>
      <vt:lpstr>2_Office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999元造无人送货车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26</cp:revision>
  <dcterms:created xsi:type="dcterms:W3CDTF">2019-06-19T02:08:00Z</dcterms:created>
  <dcterms:modified xsi:type="dcterms:W3CDTF">2019-10-20T09:29:42Z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